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263" r:id="rId4"/>
    <p:sldId id="262" r:id="rId5"/>
    <p:sldId id="261" r:id="rId6"/>
    <p:sldId id="260" r:id="rId7"/>
    <p:sldId id="259" r:id="rId8"/>
    <p:sldId id="258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07BD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35F16C0-97EB-4F0E-B25B-E8C796F5BB9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C065BC1-BFDE-4651-8DE3-7D15C73B04A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16C0-97EB-4F0E-B25B-E8C796F5BB9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65BC1-BFDE-4651-8DE3-7D15C73B04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16C0-97EB-4F0E-B25B-E8C796F5BB9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65BC1-BFDE-4651-8DE3-7D15C73B04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35F16C0-97EB-4F0E-B25B-E8C796F5BB9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C065BC1-BFDE-4651-8DE3-7D15C73B04A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35F16C0-97EB-4F0E-B25B-E8C796F5BB9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C065BC1-BFDE-4651-8DE3-7D15C73B04A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16C0-97EB-4F0E-B25B-E8C796F5BB9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65BC1-BFDE-4651-8DE3-7D15C73B04A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16C0-97EB-4F0E-B25B-E8C796F5BB9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65BC1-BFDE-4651-8DE3-7D15C73B04A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35F16C0-97EB-4F0E-B25B-E8C796F5BB9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C065BC1-BFDE-4651-8DE3-7D15C73B04A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16C0-97EB-4F0E-B25B-E8C796F5BB9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65BC1-BFDE-4651-8DE3-7D15C73B04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35F16C0-97EB-4F0E-B25B-E8C796F5BB9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C065BC1-BFDE-4651-8DE3-7D15C73B04AE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35F16C0-97EB-4F0E-B25B-E8C796F5BB9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C065BC1-BFDE-4651-8DE3-7D15C73B04AE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35F16C0-97EB-4F0E-B25B-E8C796F5BB9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C065BC1-BFDE-4651-8DE3-7D15C73B04A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r="3284"/>
          <a:stretch/>
        </p:blipFill>
        <p:spPr bwMode="auto">
          <a:xfrm>
            <a:off x="-1" y="0"/>
            <a:ext cx="91699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988840"/>
            <a:ext cx="6766520" cy="2376264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 </a:t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ТЕХНИКЕ БЕЗОПАСНОСТИ </a:t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ОСЕННИХ 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КАНИКУЛАХ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65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2400" b="1" i="0" dirty="0">
                <a:solidFill>
                  <a:srgbClr val="365F9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во время осенних каникул</a:t>
            </a:r>
            <a:br>
              <a:rPr lang="ru-RU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836712"/>
            <a:ext cx="8229600" cy="4032448"/>
          </a:xfrm>
        </p:spPr>
        <p:txBody>
          <a:bodyPr>
            <a:normAutofit fontScale="92500" lnSpcReduction="20000"/>
          </a:bodyPr>
          <a:lstStyle/>
          <a:p>
            <a:r>
              <a:rPr lang="ru-RU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 Соблюдай правила ПДД</a:t>
            </a:r>
            <a:endParaRPr lang="ru-RU" b="0" i="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Соблюдай правила пожарной безопасности и обращения с электроприборами</a:t>
            </a:r>
            <a:endParaRPr lang="ru-RU" b="0" i="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Соблюдай правила личной безопасности на улице.</a:t>
            </a:r>
            <a:endParaRPr lang="ru-RU" b="0" i="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Соблюдай правила безопасности у воды.</a:t>
            </a:r>
            <a:endParaRPr lang="ru-RU" b="0" i="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Соблюдай правила поведения, когда ты один дома.</a:t>
            </a:r>
            <a:endParaRPr lang="ru-RU" b="0" i="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Соблюдай правила безопасности при обращении с животными.</a:t>
            </a:r>
            <a:endParaRPr lang="ru-RU" b="0" i="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Не играй с острыми, колющими и режущими, легковоспламеняющимися и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взрывоопасными   предметами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Не употребляй лекарственные препараты без  взрослых  и без назначения врача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97152"/>
            <a:ext cx="7310437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933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1" r="12500" b="3264"/>
          <a:stretch/>
        </p:blipFill>
        <p:spPr bwMode="auto">
          <a:xfrm>
            <a:off x="6191562" y="0"/>
            <a:ext cx="2852642" cy="276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14334" b="17333"/>
          <a:stretch/>
        </p:blipFill>
        <p:spPr bwMode="auto">
          <a:xfrm>
            <a:off x="6629400" y="4149080"/>
            <a:ext cx="2296641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Правила дорожного движения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467600" cy="5493224"/>
          </a:xfrm>
        </p:spPr>
        <p:txBody>
          <a:bodyPr numCol="2">
            <a:noAutofit/>
          </a:bodyPr>
          <a:lstStyle/>
          <a:p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1. Проходи по тротуару только с правой стороны. Если нет тротуара, иди по левому краю дороги, навстречу движению транспорта.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2. Дорогу переходи в том месте, где указана пешеходная дорожка или установлен светофор. Дорогу переходи на зелёный свет.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3. Когда переходишь дорогу, смотри сначала налево, потом на право.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4. Если нет светофора, переходи дорогу на перекрёстке. Пересекать улицу надо прямо, а не наискось.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5. Не переходи дорогу перед близко идущим транспортом.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6. На проезжей части игры строго запрещены.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7. Не выезжай на проезжую часть на велосипеде.</a:t>
            </a:r>
          </a:p>
          <a:p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52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28215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Правила пожарной безопасности и обращения с электроприборами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291264" cy="4958861"/>
          </a:xfrm>
        </p:spPr>
        <p:txBody>
          <a:bodyPr numCol="2">
            <a:normAutofit fontScale="47500" lnSpcReduction="2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3800" b="1" dirty="0">
                <a:solidFill>
                  <a:srgbClr val="C00000"/>
                </a:solidFill>
              </a:rPr>
              <a:t>Запрещается:    </a:t>
            </a:r>
            <a:endParaRPr lang="ru-RU" sz="3800" dirty="0"/>
          </a:p>
          <a:p>
            <a:r>
              <a:rPr lang="ru-RU" sz="3800" dirty="0"/>
              <a:t>1. Бросать горящие спички, окурки в помещениях.</a:t>
            </a:r>
          </a:p>
          <a:p>
            <a:r>
              <a:rPr lang="ru-RU" sz="3800" dirty="0"/>
              <a:t>2. Небрежно, беспечно обращаться огнём.</a:t>
            </a:r>
          </a:p>
          <a:p>
            <a:r>
              <a:rPr lang="ru-RU" sz="3800" dirty="0"/>
              <a:t>3. Выбрасывать горящую золу вблизи строений.</a:t>
            </a:r>
          </a:p>
          <a:p>
            <a:r>
              <a:rPr lang="ru-RU" sz="3800" dirty="0"/>
              <a:t>4. Оставлять открытыми двери печей, каминов.</a:t>
            </a:r>
          </a:p>
          <a:p>
            <a:r>
              <a:rPr lang="ru-RU" sz="3800" dirty="0"/>
              <a:t>5. Включать в одну розетку большое количество потребителей тока.</a:t>
            </a:r>
          </a:p>
          <a:p>
            <a:r>
              <a:rPr lang="ru-RU" sz="3800" dirty="0"/>
              <a:t>6. Использовать неисправную аппаратуру и приборы.</a:t>
            </a:r>
          </a:p>
          <a:p>
            <a:pPr marL="0" indent="0">
              <a:buNone/>
            </a:pPr>
            <a:endParaRPr lang="ru-RU" sz="3800" dirty="0"/>
          </a:p>
          <a:p>
            <a:endParaRPr lang="ru-RU" sz="3800" dirty="0"/>
          </a:p>
          <a:p>
            <a:endParaRPr lang="ru-RU" sz="3800" dirty="0"/>
          </a:p>
          <a:p>
            <a:endParaRPr lang="ru-RU" sz="3800" dirty="0"/>
          </a:p>
          <a:p>
            <a:r>
              <a:rPr lang="ru-RU" sz="3800" dirty="0"/>
              <a:t>7. Пользоваться повреждёнными розетками. Пользоваться   электрическими утюгами, плитками, чайниками без подставок из несгораемых материалов.</a:t>
            </a:r>
          </a:p>
          <a:p>
            <a:r>
              <a:rPr lang="ru-RU" sz="3800" dirty="0"/>
              <a:t>8. Пользоваться электрошнурами и проводами с нарушенной изоляцией.</a:t>
            </a:r>
          </a:p>
          <a:p>
            <a:r>
              <a:rPr lang="ru-RU" sz="3800" dirty="0"/>
              <a:t>9. Оставлять без присмотра топящиеся печи.</a:t>
            </a:r>
          </a:p>
          <a:p>
            <a:r>
              <a:rPr lang="ru-RU" sz="3800" dirty="0"/>
              <a:t>10. Ковырять в розетке ни пальцем, ни другими предметами.</a:t>
            </a:r>
          </a:p>
          <a:p>
            <a:r>
              <a:rPr lang="ru-RU" sz="3800" dirty="0"/>
              <a:t>11. Самим чинить и разбирать электроприборы.</a:t>
            </a:r>
          </a:p>
          <a:p>
            <a:endParaRPr lang="ru-RU" sz="3800" dirty="0"/>
          </a:p>
          <a:p>
            <a:pPr marL="0" indent="0">
              <a:buNone/>
            </a:pPr>
            <a:endParaRPr lang="ru-RU" sz="38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1" b="11600"/>
          <a:stretch/>
        </p:blipFill>
        <p:spPr bwMode="auto">
          <a:xfrm>
            <a:off x="179512" y="5154930"/>
            <a:ext cx="8640960" cy="17133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011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Правила личной безопасности на улице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8219256" cy="4320480"/>
          </a:xfrm>
        </p:spPr>
        <p:txBody>
          <a:bodyPr numCol="2">
            <a:normAutofit fontScale="85000" lnSpcReduction="10000"/>
          </a:bodyPr>
          <a:lstStyle/>
          <a:p>
            <a:endParaRPr lang="ru-RU" dirty="0"/>
          </a:p>
          <a:p>
            <a:r>
              <a:rPr lang="ru-RU" dirty="0"/>
              <a:t>1. Если на улице кто-то идёт и бежит за тобой, а до дома далеко, беги в ближайшее людное место: к магазину, автобусной остановке.</a:t>
            </a:r>
          </a:p>
          <a:p>
            <a:r>
              <a:rPr lang="ru-RU" dirty="0"/>
              <a:t>2. Если незнакомые взрослые пытаются увести тебя силой,  сопротивляйся, кричи, зови на помощь: “Помогите! Меня уводит незнакомый человек!”</a:t>
            </a:r>
          </a:p>
          <a:p>
            <a:r>
              <a:rPr lang="ru-RU" dirty="0"/>
              <a:t>3. Не соглашай ни на какие предложения незнакомых взрослых.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4. Никуда не ходи с незнакомыми взрослыми и не садись с ними в машину.</a:t>
            </a:r>
          </a:p>
          <a:p>
            <a:r>
              <a:rPr lang="ru-RU" dirty="0"/>
              <a:t>5. Никогда не хвастайся тем, что у твоих взрослых много денег.</a:t>
            </a:r>
          </a:p>
          <a:p>
            <a:r>
              <a:rPr lang="ru-RU" dirty="0"/>
              <a:t>6. Не приглашай домой незнакомых ребят, если дома нет никого из</a:t>
            </a:r>
          </a:p>
          <a:p>
            <a:pPr marL="0" indent="0">
              <a:buNone/>
            </a:pPr>
            <a:r>
              <a:rPr lang="ru-RU" dirty="0"/>
              <a:t>     взрослых.</a:t>
            </a:r>
          </a:p>
          <a:p>
            <a:r>
              <a:rPr lang="ru-RU" dirty="0"/>
              <a:t>7. Не играй с наступлением темноты.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3" b="32778"/>
          <a:stretch/>
        </p:blipFill>
        <p:spPr bwMode="auto">
          <a:xfrm>
            <a:off x="1259632" y="4926330"/>
            <a:ext cx="6480720" cy="19145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494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Правила поведения, когда ты один дома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291264" cy="3312368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pPr algn="just"/>
            <a:r>
              <a:rPr lang="ru-RU" dirty="0"/>
              <a:t>1. Открывать дверь можно только хорошо знакомому человеку.</a:t>
            </a:r>
          </a:p>
          <a:p>
            <a:pPr algn="just"/>
            <a:r>
              <a:rPr lang="ru-RU" dirty="0"/>
              <a:t>2. Не оставляй ключ от квартиры в “надежном месте”</a:t>
            </a:r>
          </a:p>
          <a:p>
            <a:pPr algn="just"/>
            <a:r>
              <a:rPr lang="ru-RU" dirty="0"/>
              <a:t>3. Не вешай ключ на шнурке себе на шею.</a:t>
            </a:r>
          </a:p>
          <a:p>
            <a:pPr algn="just"/>
            <a:r>
              <a:rPr lang="ru-RU" dirty="0"/>
              <a:t>4. Если ты потерял ключ – немедленно сообщи об этом родителям.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2" b="47754"/>
          <a:stretch/>
        </p:blipFill>
        <p:spPr bwMode="auto">
          <a:xfrm>
            <a:off x="-5710" y="4046219"/>
            <a:ext cx="9042206" cy="28117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288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r>
              <a:rPr lang="ru-RU" b="1" dirty="0"/>
              <a:t>Безопасность у воды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6" b="25889"/>
          <a:stretch/>
        </p:blipFill>
        <p:spPr bwMode="auto">
          <a:xfrm>
            <a:off x="179512" y="4090807"/>
            <a:ext cx="8640960" cy="27443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97346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Осенью температура воды составляет всего 6-10°С, и если человек вдруг окажется в воде, намокшая одежда тут же потянет его вниз, а холодная вода будет сковывать его движения. Спастись в такой ситуации бывает довольно трудно. </a:t>
            </a:r>
          </a:p>
          <a:p>
            <a:endParaRPr lang="ru-RU" dirty="0"/>
          </a:p>
          <a:p>
            <a:r>
              <a:rPr lang="ru-RU" dirty="0"/>
              <a:t>Дети должны всегда находиться возле взрослых. Места для игр и развлечений старайтесь выбирать подальше от отвесных берегов, скользких камней и скал, с которых по неосторожности можно упасть в холодную воду. Нельзя кататься на самодельных плотах, досках, бревнах.</a:t>
            </a:r>
          </a:p>
        </p:txBody>
      </p:sp>
    </p:spTree>
    <p:extLst>
      <p:ext uri="{BB962C8B-B14F-4D97-AF65-F5344CB8AC3E}">
        <p14:creationId xmlns:p14="http://schemas.microsoft.com/office/powerpoint/2010/main" val="353697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365F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безопасности при общении с животными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19256" cy="4637112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181818"/>
                </a:solidFill>
                <a:latin typeface="Times New Roman"/>
              </a:rPr>
              <a:t>1. Не надо считать любое помахивание хвостом проявлением дружелюбия. Иногда это может говорить</a:t>
            </a:r>
            <a:r>
              <a:rPr lang="ru-RU" dirty="0">
                <a:solidFill>
                  <a:srgbClr val="181818"/>
                </a:solidFill>
                <a:latin typeface="Open Sans"/>
              </a:rPr>
              <a:t> </a:t>
            </a:r>
            <a:r>
              <a:rPr lang="ru-RU" dirty="0">
                <a:solidFill>
                  <a:srgbClr val="181818"/>
                </a:solidFill>
                <a:latin typeface="Times New Roman"/>
              </a:rPr>
              <a:t>о совершенно  недружелюбном настрое.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r>
              <a:rPr lang="ru-RU" dirty="0">
                <a:solidFill>
                  <a:srgbClr val="181818"/>
                </a:solidFill>
                <a:latin typeface="Times New Roman"/>
              </a:rPr>
              <a:t>2. Не стоит  пристально   смотреть  в  глаза собаке   и   улыбаться. В переводе с “собачьего” это значит  “показывать зубы”, или говорить, что вы сильнее.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r>
              <a:rPr lang="ru-RU" dirty="0">
                <a:solidFill>
                  <a:srgbClr val="181818"/>
                </a:solidFill>
                <a:latin typeface="Times New Roman"/>
              </a:rPr>
              <a:t>3. Нельзя показывать свой страх. Собака может почувствовать это и повести себя агрессивно.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r>
              <a:rPr lang="ru-RU" dirty="0">
                <a:solidFill>
                  <a:srgbClr val="181818"/>
                </a:solidFill>
                <a:latin typeface="Times New Roman"/>
              </a:rPr>
              <a:t>4. Нельзя убегать от собаки. Этим вы приглашаете собаку поохотиться за  убегающей дичью.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r>
              <a:rPr lang="ru-RU" dirty="0">
                <a:solidFill>
                  <a:srgbClr val="181818"/>
                </a:solidFill>
                <a:latin typeface="Times New Roman"/>
              </a:rPr>
              <a:t>5. Не кормите чужих собак и не трогайте собаку во время еды или сна</a:t>
            </a:r>
            <a:endParaRPr lang="ru-RU" dirty="0">
              <a:solidFill>
                <a:srgbClr val="181818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74103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50"/>
            <a:ext cx="8946184" cy="684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564904"/>
            <a:ext cx="2952328" cy="2304256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1D07BD"/>
                </a:solidFill>
              </a:rPr>
              <a:t>ЖЕЛАЕМ ХОРОШЕГО ОТДЫХА НА ОСЕННИХ КАНИКУЛАХ</a:t>
            </a:r>
          </a:p>
        </p:txBody>
      </p:sp>
    </p:spTree>
    <p:extLst>
      <p:ext uri="{BB962C8B-B14F-4D97-AF65-F5344CB8AC3E}">
        <p14:creationId xmlns:p14="http://schemas.microsoft.com/office/powerpoint/2010/main" val="39308198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245</TotalTime>
  <Words>536</Words>
  <Application>Microsoft Office PowerPoint</Application>
  <PresentationFormat>Экран (4:3)</PresentationFormat>
  <Paragraphs>70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Эркер</vt:lpstr>
      <vt:lpstr>ИНСТРУКТАЖ  ПО ТЕХНИКЕ БЕЗОПАСНОСТИ  НА ОСЕННИХ КАНИКУЛАХ</vt:lpstr>
      <vt:lpstr>Правила поведения во время осенних каникул </vt:lpstr>
      <vt:lpstr>Правила дорожного движения </vt:lpstr>
      <vt:lpstr>Правила пожарной безопасности и обращения с электроприборами </vt:lpstr>
      <vt:lpstr>Правила личной безопасности на улице </vt:lpstr>
      <vt:lpstr>Правила поведения, когда ты один дома </vt:lpstr>
      <vt:lpstr>Безопасность у воды</vt:lpstr>
      <vt:lpstr>Правила безопасности при общении с животными</vt:lpstr>
      <vt:lpstr>ЖЕЛАЕМ ХОРОШЕГО ОТДЫХА НА ОСЕННИХ КАНИКУЛАХ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ИНСТРУКТАЖ  ПО ТЕХНИКЕ БЕЗОПАСНОСТИ  НА ОСЕННИХ КАНИКУЛАХ</dc:title>
  <dc:creator>user</dc:creator>
  <cp:lastModifiedBy>arpabayeva92@mail.ru</cp:lastModifiedBy>
  <cp:revision>17</cp:revision>
  <dcterms:created xsi:type="dcterms:W3CDTF">2021-10-25T05:05:25Z</dcterms:created>
  <dcterms:modified xsi:type="dcterms:W3CDTF">2023-10-27T09:42:47Z</dcterms:modified>
</cp:coreProperties>
</file>