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2" r:id="rId2"/>
    <p:sldId id="256" r:id="rId3"/>
    <p:sldId id="257" r:id="rId4"/>
    <p:sldId id="260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3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A040AC-0F10-481B-B0D5-33432EBD1514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4AEBF9-FF5E-454B-8E7F-ECF1CB2007F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057400" y="3284984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«Мы верим, что великие свершения нашего поколения, своими руками создававшего независимое государство, будут достойно продолжены следующими поколениями. Героические подвиги предков, неустанный труд нынешнего поколения и созидательный молодого – вот ключ к построению вечной государственности».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Н.А. Назарбаев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Военно-патриотическое воспитание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Воспитание </a:t>
            </a:r>
            <a:r>
              <a:rPr lang="ru-RU" sz="1800" b="1" dirty="0">
                <a:solidFill>
                  <a:schemeClr val="tx1"/>
                </a:solidFill>
              </a:rPr>
              <a:t>учащихся в духе патриотизма и верности традициям старших поколений, формирование представлений о службе в Вооружённых Силах Республики Казахстан и знаний по основам военного дела, содействие развитию навыков и способностей учащихся, необходимых для успешной социализации.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Цель: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Задачи: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Подготовка </a:t>
            </a:r>
            <a:r>
              <a:rPr lang="ru-RU" dirty="0"/>
              <a:t>учащихся к службе в рядах ВСРК на основе прочного усвоения ими теоретических знаний и практических навыков.</a:t>
            </a:r>
          </a:p>
          <a:p>
            <a:pPr lvl="0"/>
            <a:r>
              <a:rPr lang="ru-RU" dirty="0"/>
              <a:t>Развитие интереса к военно-прикладным видам спорта и навыков здорового образа жизни.</a:t>
            </a:r>
          </a:p>
          <a:p>
            <a:pPr lvl="0"/>
            <a:r>
              <a:rPr lang="ru-RU" dirty="0"/>
              <a:t>Воспитание учащихся в духе патриотизма, интернационализма, гуманизма и справедливости.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Традиционная работа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Работа со знамённой группой и с ученическими коллективами по подготовке к построениям, посвящённым знаменательным </a:t>
            </a:r>
            <a:r>
              <a:rPr lang="ru-RU" dirty="0" smtClean="0"/>
              <a:t>датам</a:t>
            </a:r>
          </a:p>
          <a:p>
            <a:r>
              <a:rPr lang="ru-RU" dirty="0"/>
              <a:t>Инструктивно-методические занятия с командирами </a:t>
            </a:r>
            <a:r>
              <a:rPr lang="ru-RU" dirty="0" smtClean="0"/>
              <a:t>отделений</a:t>
            </a:r>
          </a:p>
          <a:p>
            <a:r>
              <a:rPr lang="ru-RU" dirty="0" smtClean="0"/>
              <a:t>Сбор и систематизация  материалов </a:t>
            </a:r>
            <a:r>
              <a:rPr lang="ru-RU" dirty="0"/>
              <a:t>для школьного уголка боевой </a:t>
            </a:r>
            <a:r>
              <a:rPr lang="ru-RU" dirty="0" smtClean="0"/>
              <a:t>славы</a:t>
            </a:r>
          </a:p>
          <a:p>
            <a:r>
              <a:rPr lang="ru-RU" dirty="0" smtClean="0"/>
              <a:t>Работа над учебно-материальной базой </a:t>
            </a:r>
            <a:r>
              <a:rPr lang="ru-RU" dirty="0"/>
              <a:t>кабинета </a:t>
            </a:r>
            <a:r>
              <a:rPr lang="ru-RU" dirty="0" smtClean="0"/>
              <a:t>НВП</a:t>
            </a:r>
          </a:p>
          <a:p>
            <a:r>
              <a:rPr lang="ru-RU" dirty="0"/>
              <a:t>Смотр- конкурс </a:t>
            </a:r>
            <a:r>
              <a:rPr lang="ru-RU" dirty="0" smtClean="0"/>
              <a:t> формы </a:t>
            </a:r>
            <a:r>
              <a:rPr lang="ru-RU" dirty="0"/>
              <a:t>одежды и снаряжения для полевых сборов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Визуализация материалов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Кинозал «Уроки второй мировой войны</a:t>
            </a:r>
            <a:r>
              <a:rPr lang="ru-RU" dirty="0" smtClean="0"/>
              <a:t>»</a:t>
            </a:r>
          </a:p>
          <a:p>
            <a:r>
              <a:rPr lang="ru-RU" dirty="0"/>
              <a:t>Кинозал «Выдающиеся полководцы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Мультимедийная</a:t>
            </a:r>
            <a:r>
              <a:rPr lang="ru-RU" dirty="0" smtClean="0"/>
              <a:t> презентация, посвящённая участникам ликвидации аварии на ЧАЭС</a:t>
            </a:r>
          </a:p>
          <a:p>
            <a:r>
              <a:rPr lang="ru-RU" dirty="0" err="1" smtClean="0"/>
              <a:t>Мультимедийная</a:t>
            </a:r>
            <a:r>
              <a:rPr lang="ru-RU" dirty="0" smtClean="0"/>
              <a:t> презентация «Готовимся </a:t>
            </a:r>
            <a:r>
              <a:rPr lang="ru-RU" dirty="0"/>
              <a:t>защищать Родину</a:t>
            </a:r>
            <a:r>
              <a:rPr lang="ru-RU" dirty="0" smtClean="0"/>
              <a:t>»</a:t>
            </a:r>
          </a:p>
          <a:p>
            <a:r>
              <a:rPr lang="ru-RU" dirty="0"/>
              <a:t>Беседа «Служу Отчизне</a:t>
            </a:r>
            <a:r>
              <a:rPr lang="ru-RU" dirty="0" smtClean="0"/>
              <a:t>» с использованием фотоматериалов</a:t>
            </a:r>
          </a:p>
          <a:p>
            <a:r>
              <a:rPr lang="ru-RU" dirty="0" smtClean="0"/>
              <a:t>Экскурсии в зал  боевой славы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1161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Воспитание активной жизненной позиции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Районные военно-спортивные соревнования, посвящённые </a:t>
            </a:r>
            <a:r>
              <a:rPr lang="ru-RU" dirty="0" smtClean="0"/>
              <a:t>Дню</a:t>
            </a:r>
            <a:r>
              <a:rPr lang="ru-RU" dirty="0" smtClean="0"/>
              <a:t> </a:t>
            </a:r>
            <a:r>
              <a:rPr lang="ru-RU" dirty="0"/>
              <a:t>Независимости </a:t>
            </a:r>
            <a:r>
              <a:rPr lang="ru-RU" dirty="0" smtClean="0"/>
              <a:t>РК</a:t>
            </a:r>
          </a:p>
          <a:p>
            <a:r>
              <a:rPr lang="ru-RU" dirty="0" smtClean="0"/>
              <a:t>Сетевые мероприятия, </a:t>
            </a:r>
            <a:r>
              <a:rPr lang="ru-RU" dirty="0" smtClean="0"/>
              <a:t>Дню</a:t>
            </a:r>
            <a:r>
              <a:rPr lang="ru-RU" dirty="0" smtClean="0"/>
              <a:t> </a:t>
            </a:r>
            <a:r>
              <a:rPr lang="ru-RU" dirty="0" smtClean="0"/>
              <a:t>Независимости РК по ОБЖ</a:t>
            </a:r>
          </a:p>
          <a:p>
            <a:r>
              <a:rPr lang="ru-RU" dirty="0" smtClean="0"/>
              <a:t>Районная </a:t>
            </a:r>
            <a:r>
              <a:rPr lang="ru-RU" dirty="0"/>
              <a:t>военно-спортивная игра «</a:t>
            </a:r>
            <a:r>
              <a:rPr lang="ru-RU" dirty="0" err="1"/>
              <a:t>Алау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Урок Мужества  «За нами Москва» </a:t>
            </a:r>
          </a:p>
          <a:p>
            <a:r>
              <a:rPr lang="ru-RU" dirty="0" smtClean="0"/>
              <a:t>Урок Мужества «Афганистан болит в моей душе»</a:t>
            </a:r>
          </a:p>
          <a:p>
            <a:r>
              <a:rPr lang="ru-RU" dirty="0" smtClean="0"/>
              <a:t>Месячник «Патриот»</a:t>
            </a:r>
          </a:p>
          <a:p>
            <a:r>
              <a:rPr lang="ru-RU" dirty="0" smtClean="0"/>
              <a:t>Районный </a:t>
            </a:r>
            <a:r>
              <a:rPr lang="ru-RU" dirty="0"/>
              <a:t>смотр строя и </a:t>
            </a:r>
            <a:r>
              <a:rPr lang="ru-RU" dirty="0" smtClean="0"/>
              <a:t>песни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Фотоматериалы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D:\Documents\Папа\военные фото\SAM_247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317" y="1703075"/>
            <a:ext cx="2529678" cy="1570496"/>
          </a:xfrm>
          <a:prstGeom prst="rect">
            <a:avLst/>
          </a:prstGeom>
          <a:noFill/>
        </p:spPr>
      </p:pic>
      <p:pic>
        <p:nvPicPr>
          <p:cNvPr id="1027" name="Picture 3" descr="D:\Documents\Папа\Новая папка\SAM_38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022" y="1714490"/>
            <a:ext cx="1785950" cy="1570496"/>
          </a:xfrm>
          <a:prstGeom prst="rect">
            <a:avLst/>
          </a:prstGeom>
          <a:noFill/>
        </p:spPr>
      </p:pic>
      <p:pic>
        <p:nvPicPr>
          <p:cNvPr id="7" name="Рисунок 1" descr="C:\Users\User\Desktop\SAM_60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0192" y="3673213"/>
            <a:ext cx="2857520" cy="208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" descr="C:\Users\User\Desktop\SAM_37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916" y="3923248"/>
            <a:ext cx="2470161" cy="158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D:\Downloads\SAM_645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1714490"/>
            <a:ext cx="2744854" cy="1570496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72" y="3846251"/>
            <a:ext cx="2411760" cy="1661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273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Официальная</vt:lpstr>
      <vt:lpstr>Военно-патриотическое воспитание</vt:lpstr>
      <vt:lpstr>Цель: </vt:lpstr>
      <vt:lpstr>Задачи:</vt:lpstr>
      <vt:lpstr>Традиционная работа</vt:lpstr>
      <vt:lpstr>Визуализация материалов</vt:lpstr>
      <vt:lpstr>Воспитание активной жизненной позиции</vt:lpstr>
      <vt:lpstr>Фотоматериалы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Военно-патриотическое воспитание</dc:title>
  <dc:creator>Батима</dc:creator>
  <cp:lastModifiedBy>User</cp:lastModifiedBy>
  <cp:revision>13</cp:revision>
  <dcterms:created xsi:type="dcterms:W3CDTF">2017-05-22T19:10:58Z</dcterms:created>
  <dcterms:modified xsi:type="dcterms:W3CDTF">2019-04-19T06:41:37Z</dcterms:modified>
</cp:coreProperties>
</file>