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59BF-F70A-4ABD-90DF-1F80900C2DD1}" type="datetimeFigureOut">
              <a:rPr lang="ru-RU" smtClean="0"/>
              <a:pPr/>
              <a:t>28.01.2018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7BDB7-1234-497C-85C1-5006932757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59BF-F70A-4ABD-90DF-1F80900C2DD1}" type="datetimeFigureOut">
              <a:rPr lang="ru-RU" smtClean="0"/>
              <a:pPr/>
              <a:t>28.01.2018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7BDB7-1234-497C-85C1-5006932757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59BF-F70A-4ABD-90DF-1F80900C2DD1}" type="datetimeFigureOut">
              <a:rPr lang="ru-RU" smtClean="0"/>
              <a:pPr/>
              <a:t>28.01.2018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7BDB7-1234-497C-85C1-5006932757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59BF-F70A-4ABD-90DF-1F80900C2DD1}" type="datetimeFigureOut">
              <a:rPr lang="ru-RU" smtClean="0"/>
              <a:pPr/>
              <a:t>28.01.2018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7BDB7-1234-497C-85C1-5006932757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59BF-F70A-4ABD-90DF-1F80900C2DD1}" type="datetimeFigureOut">
              <a:rPr lang="ru-RU" smtClean="0"/>
              <a:pPr/>
              <a:t>28.01.2018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7BDB7-1234-497C-85C1-5006932757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59BF-F70A-4ABD-90DF-1F80900C2DD1}" type="datetimeFigureOut">
              <a:rPr lang="ru-RU" smtClean="0"/>
              <a:pPr/>
              <a:t>28.01.2018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7BDB7-1234-497C-85C1-5006932757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59BF-F70A-4ABD-90DF-1F80900C2DD1}" type="datetimeFigureOut">
              <a:rPr lang="ru-RU" smtClean="0"/>
              <a:pPr/>
              <a:t>28.01.2018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7BDB7-1234-497C-85C1-5006932757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59BF-F70A-4ABD-90DF-1F80900C2DD1}" type="datetimeFigureOut">
              <a:rPr lang="ru-RU" smtClean="0"/>
              <a:pPr/>
              <a:t>28.01.2018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7BDB7-1234-497C-85C1-5006932757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59BF-F70A-4ABD-90DF-1F80900C2DD1}" type="datetimeFigureOut">
              <a:rPr lang="ru-RU" smtClean="0"/>
              <a:pPr/>
              <a:t>28.01.2018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7BDB7-1234-497C-85C1-5006932757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59BF-F70A-4ABD-90DF-1F80900C2DD1}" type="datetimeFigureOut">
              <a:rPr lang="ru-RU" smtClean="0"/>
              <a:pPr/>
              <a:t>28.01.2018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7BDB7-1234-497C-85C1-5006932757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59BF-F70A-4ABD-90DF-1F80900C2DD1}" type="datetimeFigureOut">
              <a:rPr lang="ru-RU" smtClean="0"/>
              <a:pPr/>
              <a:t>28.01.2018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7BDB7-1234-497C-85C1-5006932757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359BF-F70A-4ABD-90DF-1F80900C2DD1}" type="datetimeFigureOut">
              <a:rPr lang="ru-RU" smtClean="0"/>
              <a:pPr/>
              <a:t>28.01.2018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7BDB7-1234-497C-85C1-5006932757C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admin\Pictures\Без названия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84843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kk-KZ" dirty="0" smtClean="0"/>
              <a:t>Шаттық шеңбері</a:t>
            </a:r>
            <a:endParaRPr lang="ru-RU" dirty="0"/>
          </a:p>
        </p:txBody>
      </p:sp>
      <p:pic>
        <p:nvPicPr>
          <p:cNvPr id="2050" name="Picture 2" descr="C:\Users\admin\Pictures\images (10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487833"/>
            <a:ext cx="5715040" cy="53701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200023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k-KZ" dirty="0" smtClean="0"/>
              <a:t>Тренинг </a:t>
            </a:r>
            <a:br>
              <a:rPr lang="kk-KZ" dirty="0" smtClean="0"/>
            </a:br>
            <a:r>
              <a:rPr lang="kk-KZ" dirty="0" smtClean="0"/>
              <a:t>Адам бойындағы жақсы, жаман қасиеттер</a:t>
            </a:r>
            <a:endParaRPr lang="ru-RU" dirty="0"/>
          </a:p>
        </p:txBody>
      </p:sp>
      <p:pic>
        <p:nvPicPr>
          <p:cNvPr id="3074" name="Picture 2" descr="C:\Users\admin\Pictures\images (1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071678"/>
            <a:ext cx="6000792" cy="44948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 «</a:t>
            </a:r>
            <a:r>
              <a:rPr lang="ru-RU" dirty="0" err="1" smtClean="0"/>
              <a:t>Мейірімділік</a:t>
            </a:r>
            <a:r>
              <a:rPr lang="ru-RU" dirty="0" smtClean="0"/>
              <a:t> </a:t>
            </a:r>
            <a:r>
              <a:rPr lang="ru-RU" dirty="0" err="1" smtClean="0"/>
              <a:t>әлемді құтқарады!» </a:t>
            </a:r>
            <a:r>
              <a:rPr lang="ru-RU" dirty="0" smtClean="0"/>
              <a:t>видео</a:t>
            </a:r>
            <a:endParaRPr lang="ru-RU" dirty="0"/>
          </a:p>
        </p:txBody>
      </p:sp>
      <p:pic>
        <p:nvPicPr>
          <p:cNvPr id="4" name="Содержимое 3" descr="Без названия (4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2976" y="1714488"/>
            <a:ext cx="6572296" cy="492287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k-KZ" dirty="0" smtClean="0"/>
              <a:t>Тапсырма: “Кім және не мейірімді?”</a:t>
            </a:r>
            <a:endParaRPr lang="ru-RU" dirty="0"/>
          </a:p>
        </p:txBody>
      </p:sp>
      <p:pic>
        <p:nvPicPr>
          <p:cNvPr id="4098" name="Picture 2" descr="C:\Users\admin\Pictures\Без названия (4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571612"/>
            <a:ext cx="6715172" cy="50298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k-KZ" dirty="0" smtClean="0"/>
              <a:t>Жағдаяттарды шешу</a:t>
            </a:r>
            <a:endParaRPr lang="ru-RU" dirty="0"/>
          </a:p>
        </p:txBody>
      </p:sp>
      <p:pic>
        <p:nvPicPr>
          <p:cNvPr id="4" name="Содержимое 3" descr="images (3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3042" y="1857364"/>
            <a:ext cx="5643602" cy="4227254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Без названия (3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49174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20</Words>
  <Application>Microsoft Office PowerPoint</Application>
  <PresentationFormat>Экран (4:3)</PresentationFormat>
  <Paragraphs>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Шаттық шеңбері</vt:lpstr>
      <vt:lpstr>Тренинг  Адам бойындағы жақсы, жаман қасиеттер</vt:lpstr>
      <vt:lpstr> «Мейірімділік әлемді құтқарады!» видео</vt:lpstr>
      <vt:lpstr>Тапсырма: “Кім және не мейірімді?”</vt:lpstr>
      <vt:lpstr>Жағдаяттарды шешу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3</cp:revision>
  <dcterms:created xsi:type="dcterms:W3CDTF">2018-01-28T12:44:18Z</dcterms:created>
  <dcterms:modified xsi:type="dcterms:W3CDTF">2018-01-28T13:14:25Z</dcterms:modified>
</cp:coreProperties>
</file>