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9" r:id="rId2"/>
    <p:sldId id="324" r:id="rId3"/>
    <p:sldId id="325" r:id="rId4"/>
    <p:sldId id="326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615" autoAdjust="0"/>
    <p:restoredTop sz="87713" autoAdjust="0"/>
  </p:normalViewPr>
  <p:slideViewPr>
    <p:cSldViewPr>
      <p:cViewPr varScale="1">
        <p:scale>
          <a:sx n="92" d="100"/>
          <a:sy n="92" d="100"/>
        </p:scale>
        <p:origin x="8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әндер</a:t>
            </a:r>
            <a:r>
              <a:rPr lang="kk-KZ" sz="2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бойынша орташа балл көрсеткіші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Қазақстан тарихы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"А" сынып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  сауаттылығы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"А" сынып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Оқу сауттылығы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"А" сынып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17.75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7635424"/>
        <c:axId val="257656704"/>
      </c:barChart>
      <c:catAx>
        <c:axId val="25763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7656704"/>
        <c:crosses val="autoZero"/>
        <c:auto val="1"/>
        <c:lblAlgn val="ctr"/>
        <c:lblOffset val="100"/>
        <c:noMultiLvlLbl val="0"/>
      </c:catAx>
      <c:valAx>
        <c:axId val="25765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763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50962737068E-2"/>
          <c:y val="0.9004397977977503"/>
          <c:w val="0.92265283470032378"/>
          <c:h val="8.0737133123068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2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</a:t>
            </a:r>
            <a:r>
              <a:rPr lang="kk-KZ" sz="2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 орташа балл көрсеткіші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8110734892861037E-2"/>
          <c:y val="0.24630716309186565"/>
          <c:w val="0.93409052918686919"/>
          <c:h val="0.56314027472038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"А" сынып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Физика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"А" сынып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Биология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"А" сынып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Химия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"А" сынып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4758848"/>
        <c:axId val="234757168"/>
      </c:barChart>
      <c:catAx>
        <c:axId val="23475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4757168"/>
        <c:crosses val="autoZero"/>
        <c:auto val="1"/>
        <c:lblAlgn val="ctr"/>
        <c:lblOffset val="100"/>
        <c:noMultiLvlLbl val="0"/>
      </c:catAx>
      <c:valAx>
        <c:axId val="23475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475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009380600223154E-2"/>
          <c:y val="0.90043984499071883"/>
          <c:w val="0.8513717074914382"/>
          <c:h val="5.5885482995076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kk-KZ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</a:t>
            </a:r>
            <a:r>
              <a:rPr lang="kk-KZ" sz="2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балл </a:t>
            </a:r>
            <a:r>
              <a:rPr lang="kk-KZ" sz="24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kk-KZ" sz="2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История Казахстана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"Б" КЛАСС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Математическая грамотнось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"Б" КЛАСС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9.75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Грамотность чтения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"Б" КЛАСС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5028384"/>
        <c:axId val="255028944"/>
      </c:barChart>
      <c:catAx>
        <c:axId val="25502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5028944"/>
        <c:crosses val="autoZero"/>
        <c:auto val="1"/>
        <c:lblAlgn val="ctr"/>
        <c:lblOffset val="100"/>
        <c:noMultiLvlLbl val="0"/>
      </c:catAx>
      <c:valAx>
        <c:axId val="25502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502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50962737068E-2"/>
          <c:y val="0.9004397977977503"/>
          <c:w val="0.92265283470032378"/>
          <c:h val="8.0737133123068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kk-KZ" sz="24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</a:t>
            </a:r>
            <a:r>
              <a:rPr lang="kk-KZ" sz="2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балл </a:t>
            </a:r>
            <a:r>
              <a:rPr lang="kk-KZ" sz="24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kk-KZ" sz="2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kk-KZ" sz="2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выбору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1178009206706496E-2"/>
          <c:y val="0.23544958436666014"/>
          <c:w val="0.93409052918686919"/>
          <c:h val="0.56314027472038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Английский язык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"Б" КЛАСС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Всемирная история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"Б" КЛАСС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ЧОП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"Б" КЛАСС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Биология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"Б" КЛАСС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Химия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11 "Б" КЛАСС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2918000"/>
        <c:axId val="312917440"/>
      </c:barChart>
      <c:catAx>
        <c:axId val="31291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2917440"/>
        <c:crosses val="autoZero"/>
        <c:auto val="1"/>
        <c:lblAlgn val="ctr"/>
        <c:lblOffset val="100"/>
        <c:noMultiLvlLbl val="0"/>
      </c:catAx>
      <c:valAx>
        <c:axId val="31291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291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009380600223154E-2"/>
          <c:y val="0.90043984499071883"/>
          <c:w val="0.89999999999999991"/>
          <c:h val="5.5885482995076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7E5C2-CAF6-47E6-B059-44DEF9F11233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6001A-D638-4962-B9A2-FA1919A94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6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45BA-0CBC-4DDA-A4A6-6DB495E67DE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E22-D517-426C-B8A3-EE003A5D7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45BA-0CBC-4DDA-A4A6-6DB495E67DE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E22-D517-426C-B8A3-EE003A5D7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45BA-0CBC-4DDA-A4A6-6DB495E67DE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E22-D517-426C-B8A3-EE003A5D7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45BA-0CBC-4DDA-A4A6-6DB495E67DE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E22-D517-426C-B8A3-EE003A5D7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45BA-0CBC-4DDA-A4A6-6DB495E67DE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E22-D517-426C-B8A3-EE003A5D7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45BA-0CBC-4DDA-A4A6-6DB495E67DE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E22-D517-426C-B8A3-EE003A5D7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45BA-0CBC-4DDA-A4A6-6DB495E67DE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E22-D517-426C-B8A3-EE003A5D7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45BA-0CBC-4DDA-A4A6-6DB495E67DE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E22-D517-426C-B8A3-EE003A5D7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45BA-0CBC-4DDA-A4A6-6DB495E67DE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E22-D517-426C-B8A3-EE003A5D7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45BA-0CBC-4DDA-A4A6-6DB495E67DE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E22-D517-426C-B8A3-EE003A5D7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45BA-0CBC-4DDA-A4A6-6DB495E67DE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E22-D517-426C-B8A3-EE003A5D7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C45BA-0CBC-4DDA-A4A6-6DB495E67DE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67E22-D517-426C-B8A3-EE003A5D7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71609167"/>
              </p:ext>
            </p:extLst>
          </p:nvPr>
        </p:nvGraphicFramePr>
        <p:xfrm>
          <a:off x="683568" y="1844824"/>
          <a:ext cx="7848872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188640"/>
            <a:ext cx="85011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ҰБТ бойынша білім сапасының мониторингісі </a:t>
            </a:r>
          </a:p>
          <a:p>
            <a:pPr algn="ctr"/>
            <a:r>
              <a:rPr lang="kk-KZ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(2019-2020 оқу жылы)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51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32246168"/>
              </p:ext>
            </p:extLst>
          </p:nvPr>
        </p:nvGraphicFramePr>
        <p:xfrm>
          <a:off x="539552" y="404664"/>
          <a:ext cx="8280920" cy="5848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2085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01487802"/>
              </p:ext>
            </p:extLst>
          </p:nvPr>
        </p:nvGraphicFramePr>
        <p:xfrm>
          <a:off x="683568" y="1844824"/>
          <a:ext cx="7848872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188640"/>
            <a:ext cx="850112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kk-KZ" sz="32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kk-KZ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ЕНТ                                    </a:t>
            </a:r>
            <a:r>
              <a:rPr lang="kk-KZ" sz="32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kk-KZ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2019-2020 </a:t>
            </a:r>
            <a:r>
              <a:rPr lang="kk-KZ" sz="32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kk-KZ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.год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069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56325959"/>
              </p:ext>
            </p:extLst>
          </p:nvPr>
        </p:nvGraphicFramePr>
        <p:xfrm>
          <a:off x="539552" y="404664"/>
          <a:ext cx="8280920" cy="5848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529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4233</TotalTime>
  <Words>37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Качество знаний за 3четверть начальные классы</dc:title>
  <dc:creator>Андрей</dc:creator>
  <cp:lastModifiedBy>Admin_2</cp:lastModifiedBy>
  <cp:revision>340</cp:revision>
  <cp:lastPrinted>2018-03-26T11:28:10Z</cp:lastPrinted>
  <dcterms:created xsi:type="dcterms:W3CDTF">2012-03-26T08:30:01Z</dcterms:created>
  <dcterms:modified xsi:type="dcterms:W3CDTF">2020-11-11T09:30:50Z</dcterms:modified>
</cp:coreProperties>
</file>