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  <p:sldId id="264" r:id="rId7"/>
    <p:sldId id="259" r:id="rId8"/>
    <p:sldId id="266" r:id="rId9"/>
    <p:sldId id="270" r:id="rId10"/>
    <p:sldId id="260" r:id="rId11"/>
    <p:sldId id="265" r:id="rId12"/>
    <p:sldId id="267" r:id="rId13"/>
    <p:sldId id="271" r:id="rId14"/>
    <p:sldId id="272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5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9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8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1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2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2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9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1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5C5A-6878-4FCE-B038-FA7AD9CC568B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F717-8C8F-4113-9A9B-B74669A2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3592" b="3286"/>
          <a:stretch/>
        </p:blipFill>
        <p:spPr>
          <a:xfrm>
            <a:off x="288131" y="275422"/>
            <a:ext cx="3415229" cy="560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2410" r="5520"/>
          <a:stretch/>
        </p:blipFill>
        <p:spPr>
          <a:xfrm>
            <a:off x="4237679" y="936434"/>
            <a:ext cx="3804635" cy="557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5" b="3872"/>
          <a:stretch/>
        </p:blipFill>
        <p:spPr>
          <a:xfrm>
            <a:off x="8284684" y="176270"/>
            <a:ext cx="3525398" cy="560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428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7" y="184111"/>
            <a:ext cx="4343897" cy="251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52" y="184111"/>
            <a:ext cx="4631578" cy="251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5" y="3148072"/>
            <a:ext cx="4266779" cy="283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64" y="3148072"/>
            <a:ext cx="5017789" cy="283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910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>
          <a:xfrm>
            <a:off x="581104" y="701905"/>
            <a:ext cx="4938345" cy="282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3"/>
          <a:stretch/>
        </p:blipFill>
        <p:spPr>
          <a:xfrm>
            <a:off x="6406620" y="701905"/>
            <a:ext cx="4753466" cy="276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1"/>
          <a:stretch/>
        </p:blipFill>
        <p:spPr>
          <a:xfrm>
            <a:off x="993927" y="3840966"/>
            <a:ext cx="5186536" cy="2732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3"/>
          <a:stretch/>
        </p:blipFill>
        <p:spPr>
          <a:xfrm>
            <a:off x="6874525" y="3799231"/>
            <a:ext cx="4594034" cy="2773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71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5248"/>
            <a:ext cx="10515600" cy="5361715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Чухонцев Максим ученик 8 «б»класса,участвовал в олимпиаде «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Qikanat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прошел районный тур и участвовал в областном туре олимпиады в г. Щучинске.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9" b="33173"/>
          <a:stretch/>
        </p:blipFill>
        <p:spPr>
          <a:xfrm>
            <a:off x="374575" y="2170323"/>
            <a:ext cx="6422834" cy="400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8" t="10120" r="2088" b="57620"/>
          <a:stretch/>
        </p:blipFill>
        <p:spPr>
          <a:xfrm>
            <a:off x="7072829" y="2170323"/>
            <a:ext cx="4594034" cy="40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2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7474" y="-555017"/>
            <a:ext cx="3263503" cy="494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2479" y="-275347"/>
            <a:ext cx="3316080" cy="44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6159" y="3099871"/>
            <a:ext cx="2809301" cy="429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192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1" b="20934"/>
          <a:stretch/>
        </p:blipFill>
        <p:spPr>
          <a:xfrm>
            <a:off x="1488936" y="605928"/>
            <a:ext cx="3744075" cy="36686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33006" r="-1044" b="37350"/>
          <a:stretch/>
        </p:blipFill>
        <p:spPr>
          <a:xfrm>
            <a:off x="5894023" y="1828800"/>
            <a:ext cx="4605051" cy="3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9" t="20328" r="8605" b="36125"/>
          <a:stretch/>
        </p:blipFill>
        <p:spPr>
          <a:xfrm>
            <a:off x="233689" y="231352"/>
            <a:ext cx="2831334" cy="382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19197"/>
          <a:stretch/>
        </p:blipFill>
        <p:spPr>
          <a:xfrm>
            <a:off x="3454025" y="473724"/>
            <a:ext cx="3166467" cy="3426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7" b="18876"/>
          <a:stretch/>
        </p:blipFill>
        <p:spPr>
          <a:xfrm rot="16200000">
            <a:off x="6135553" y="3277518"/>
            <a:ext cx="2379642" cy="424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19599" r="3494" b="18875"/>
          <a:stretch/>
        </p:blipFill>
        <p:spPr>
          <a:xfrm rot="16200000">
            <a:off x="8059075" y="418640"/>
            <a:ext cx="3051673" cy="421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9153" y="420844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8-11 сынып оқушылар арасында жалпы білім беретін пәндер бойынша республикалық зерттеу жобаларының аудандық кезеңінде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 орын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Советхан Теміржан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9" b="38910"/>
          <a:stretch/>
        </p:blipFill>
        <p:spPr>
          <a:xfrm>
            <a:off x="619068" y="198568"/>
            <a:ext cx="2939380" cy="2577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5" b="37992"/>
          <a:stretch/>
        </p:blipFill>
        <p:spPr>
          <a:xfrm>
            <a:off x="7038259" y="216014"/>
            <a:ext cx="3167539" cy="261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8" b="28354"/>
          <a:stretch/>
        </p:blipFill>
        <p:spPr>
          <a:xfrm>
            <a:off x="855453" y="3387953"/>
            <a:ext cx="3167539" cy="270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7" b="39920"/>
          <a:stretch/>
        </p:blipFill>
        <p:spPr>
          <a:xfrm>
            <a:off x="8939503" y="3624548"/>
            <a:ext cx="2532591" cy="2467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7" b="39759"/>
          <a:stretch/>
        </p:blipFill>
        <p:spPr>
          <a:xfrm>
            <a:off x="5141203" y="3624549"/>
            <a:ext cx="3044329" cy="2467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989" y="2897436"/>
            <a:ext cx="414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Абитаев Амир 2 «Б » класс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85542" y="2897436"/>
            <a:ext cx="318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Бугаев Иван ,Синявский Захар                                                  5 «Б» класс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4988" y="6356733"/>
            <a:ext cx="31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Зимина Алина 4 «Б»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22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0" b="31567"/>
          <a:stretch/>
        </p:blipFill>
        <p:spPr>
          <a:xfrm>
            <a:off x="717757" y="738131"/>
            <a:ext cx="4217799" cy="5188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5" b="46988"/>
          <a:stretch/>
        </p:blipFill>
        <p:spPr>
          <a:xfrm>
            <a:off x="6550887" y="738131"/>
            <a:ext cx="4642250" cy="51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"/>
          <a:stretch/>
        </p:blipFill>
        <p:spPr>
          <a:xfrm>
            <a:off x="8130445" y="1120463"/>
            <a:ext cx="3597930" cy="5474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337" r="3535" b="3052"/>
          <a:stretch/>
        </p:blipFill>
        <p:spPr>
          <a:xfrm rot="16200000">
            <a:off x="-817160" y="1410857"/>
            <a:ext cx="5571643" cy="328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" b="15823"/>
          <a:stretch/>
        </p:blipFill>
        <p:spPr>
          <a:xfrm>
            <a:off x="4213952" y="532147"/>
            <a:ext cx="3316077" cy="557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210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 b="19162"/>
          <a:stretch/>
        </p:blipFill>
        <p:spPr>
          <a:xfrm>
            <a:off x="375491" y="396606"/>
            <a:ext cx="3039737" cy="472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Rendition 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44" y="1233888"/>
            <a:ext cx="3174091" cy="488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1" r="5944" b="18876"/>
          <a:stretch/>
        </p:blipFill>
        <p:spPr>
          <a:xfrm>
            <a:off x="8555422" y="1454226"/>
            <a:ext cx="2979240" cy="480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779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9" y="198303"/>
            <a:ext cx="2806060" cy="471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r="3993" b="21334"/>
          <a:stretch/>
        </p:blipFill>
        <p:spPr>
          <a:xfrm>
            <a:off x="3366477" y="2189478"/>
            <a:ext cx="2648732" cy="461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0" b="20000"/>
          <a:stretch/>
        </p:blipFill>
        <p:spPr>
          <a:xfrm>
            <a:off x="6385098" y="495677"/>
            <a:ext cx="2431801" cy="4120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9438" r="6971" b="15502"/>
          <a:stretch/>
        </p:blipFill>
        <p:spPr>
          <a:xfrm>
            <a:off x="9131703" y="2319130"/>
            <a:ext cx="261822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26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9061" r="5289" b="19921"/>
          <a:stretch/>
        </p:blipFill>
        <p:spPr>
          <a:xfrm rot="16200000">
            <a:off x="6599104" y="1255920"/>
            <a:ext cx="4902505" cy="536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r="5829" b="20161"/>
          <a:stretch/>
        </p:blipFill>
        <p:spPr>
          <a:xfrm rot="16200000">
            <a:off x="468217" y="457197"/>
            <a:ext cx="5012673" cy="502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60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1" b="21778"/>
          <a:stretch/>
        </p:blipFill>
        <p:spPr>
          <a:xfrm rot="16200000">
            <a:off x="844625" y="84459"/>
            <a:ext cx="4285568" cy="490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0" b="32530"/>
          <a:stretch/>
        </p:blipFill>
        <p:spPr>
          <a:xfrm rot="10800000">
            <a:off x="6125378" y="2071167"/>
            <a:ext cx="5166910" cy="395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634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66" y="775808"/>
            <a:ext cx="3493604" cy="46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" y="279801"/>
            <a:ext cx="3529233" cy="499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5215" r="1631"/>
          <a:stretch/>
        </p:blipFill>
        <p:spPr>
          <a:xfrm>
            <a:off x="4242784" y="2500829"/>
            <a:ext cx="3955054" cy="400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904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/>
          <a:stretch/>
        </p:blipFill>
        <p:spPr>
          <a:xfrm>
            <a:off x="737917" y="418641"/>
            <a:ext cx="4756625" cy="437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44" y="1961004"/>
            <a:ext cx="4708426" cy="437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442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1" y="492585"/>
            <a:ext cx="5159145" cy="4343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58" y="2455223"/>
            <a:ext cx="5596569" cy="395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5931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71</Words>
  <Application>Microsoft Office PowerPoint</Application>
  <PresentationFormat>Широкоэкранный</PresentationFormat>
  <Paragraphs>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</dc:creator>
  <cp:lastModifiedBy>ZavUch</cp:lastModifiedBy>
  <cp:revision>17</cp:revision>
  <dcterms:created xsi:type="dcterms:W3CDTF">2026-03-30T05:31:05Z</dcterms:created>
  <dcterms:modified xsi:type="dcterms:W3CDTF">2026-05-28T12:51:41Z</dcterms:modified>
</cp:coreProperties>
</file>